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1442" r:id="rId2"/>
    <p:sldId id="1443" r:id="rId3"/>
    <p:sldId id="1444" r:id="rId4"/>
    <p:sldId id="1461" r:id="rId5"/>
    <p:sldId id="1037" r:id="rId6"/>
    <p:sldId id="1450" r:id="rId7"/>
    <p:sldId id="1448" r:id="rId8"/>
    <p:sldId id="1449" r:id="rId9"/>
    <p:sldId id="1454" r:id="rId10"/>
    <p:sldId id="1460" r:id="rId11"/>
    <p:sldId id="1451" r:id="rId12"/>
    <p:sldId id="1275" r:id="rId13"/>
    <p:sldId id="1289" r:id="rId14"/>
    <p:sldId id="1447" r:id="rId15"/>
    <p:sldId id="1004" r:id="rId16"/>
    <p:sldId id="1005" r:id="rId17"/>
    <p:sldId id="1006" r:id="rId18"/>
    <p:sldId id="1007" r:id="rId19"/>
    <p:sldId id="1008" r:id="rId20"/>
    <p:sldId id="1266" r:id="rId21"/>
    <p:sldId id="1268" r:id="rId22"/>
    <p:sldId id="1267" r:id="rId23"/>
    <p:sldId id="1290" r:id="rId24"/>
    <p:sldId id="1061" r:id="rId25"/>
    <p:sldId id="1062" r:id="rId26"/>
    <p:sldId id="1063" r:id="rId27"/>
    <p:sldId id="1270" r:id="rId28"/>
    <p:sldId id="1292" r:id="rId29"/>
    <p:sldId id="1291" r:id="rId30"/>
    <p:sldId id="1249" r:id="rId31"/>
    <p:sldId id="1253" r:id="rId32"/>
    <p:sldId id="1252" r:id="rId33"/>
    <p:sldId id="1251" r:id="rId34"/>
    <p:sldId id="1455" r:id="rId35"/>
    <p:sldId id="1279" r:id="rId36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77857" autoAdjust="0"/>
  </p:normalViewPr>
  <p:slideViewPr>
    <p:cSldViewPr>
      <p:cViewPr varScale="1">
        <p:scale>
          <a:sx n="113" d="100"/>
          <a:sy n="113" d="100"/>
        </p:scale>
        <p:origin x="1530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noFill/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noFill/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noFill/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noFill/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E753E500-1012-41C9-A7E6-CBA4392B136A}" type="presOf" srcId="{921A8E35-5292-4698-B66C-D09310B8B366}" destId="{AA404D07-D39B-45DA-9C41-B4D8DE0716BC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9CFE871C-1351-43D1-8B62-CFCCECBC90A0}" type="presOf" srcId="{CC5BDE66-216F-49E4-840D-6057FFA693EC}" destId="{23C4A380-935A-4B24-A915-A90B424B1EC2}" srcOrd="1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1A8C3734-0C46-4AFF-B8F9-B0FDEC6729A6}" type="presOf" srcId="{E5266288-E476-49E7-88CF-945B1D0182FB}" destId="{09F1027E-5210-484D-88B6-9DAE38DC9A6C}" srcOrd="0" destOrd="0" presId="urn:microsoft.com/office/officeart/2005/8/layout/cycle2"/>
    <dgm:cxn modelId="{9BAFF83A-A2F1-4137-A54D-C19AD1AEC99F}" type="presOf" srcId="{3C6F8ED8-01B8-4DCB-BEBF-4377C04A700D}" destId="{2971A629-2B6D-4DF0-83D8-C7C754B93EBB}" srcOrd="0" destOrd="0" presId="urn:microsoft.com/office/officeart/2005/8/layout/cycle2"/>
    <dgm:cxn modelId="{A5A7D15B-9363-4763-8E5A-B68E68E1A8AC}" type="presOf" srcId="{CC5BDE66-216F-49E4-840D-6057FFA693EC}" destId="{2C57B09E-63E9-42BF-B4BC-FD90EEE372D8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418A224E-0F4B-41A2-B81A-96FBC7A602BF}" type="presOf" srcId="{85CB133E-8B16-428D-8C39-142C9C331A05}" destId="{FCC1B77F-D22E-495C-BC49-7F322C24ED86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6A252781-F8FC-42A9-953A-521F3DBFF147}" type="presOf" srcId="{3C6F8ED8-01B8-4DCB-BEBF-4377C04A700D}" destId="{D29307BC-95A8-45E9-B034-BA57B4E7CF64}" srcOrd="1" destOrd="0" presId="urn:microsoft.com/office/officeart/2005/8/layout/cycle2"/>
    <dgm:cxn modelId="{72A34087-2535-45B8-85C8-7AEAFF0F6047}" type="presOf" srcId="{ED5A64CE-80E3-42BC-8181-9D40BA83234C}" destId="{E62D63BD-AF02-4256-A046-899C63C361BE}" srcOrd="0" destOrd="0" presId="urn:microsoft.com/office/officeart/2005/8/layout/cycle2"/>
    <dgm:cxn modelId="{0E77C390-02F1-4906-BEC7-710306218AE9}" type="presOf" srcId="{26F5A4B2-A7D8-424B-95D8-90670D56935C}" destId="{A992724D-5F30-4695-BB15-6BA76CA3482D}" srcOrd="1" destOrd="0" presId="urn:microsoft.com/office/officeart/2005/8/layout/cycle2"/>
    <dgm:cxn modelId="{C865F69A-0133-4EA2-A1C5-67ED335CB137}" type="presOf" srcId="{85CB133E-8B16-428D-8C39-142C9C331A05}" destId="{3CBB8178-75A7-431C-8F7D-E4B999327A93}" srcOrd="1" destOrd="0" presId="urn:microsoft.com/office/officeart/2005/8/layout/cycle2"/>
    <dgm:cxn modelId="{EA5CC69C-AEA0-472A-A20C-8E6FB3289076}" type="presOf" srcId="{D9428776-9523-40CD-96D0-072404A8DCEC}" destId="{52452C05-C4F2-4513-AD71-819173462D46}" srcOrd="0" destOrd="0" presId="urn:microsoft.com/office/officeart/2005/8/layout/cycle2"/>
    <dgm:cxn modelId="{5D6EA89D-3BE4-47A8-B06D-04EA61FBC9C3}" type="presOf" srcId="{AE4B4E8F-5067-4BB4-A288-85A578B2429D}" destId="{45CF0B54-EE44-40A7-A78E-92FBE3165690}" srcOrd="0" destOrd="0" presId="urn:microsoft.com/office/officeart/2005/8/layout/cycle2"/>
    <dgm:cxn modelId="{C7E317AE-6555-4D2E-9FDD-8C33B1CE6468}" type="presOf" srcId="{E5266288-E476-49E7-88CF-945B1D0182FB}" destId="{6214FA2F-A364-41A9-AAE7-8A91C23BF732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1580FABC-5D3C-4FF1-BC40-9C8A6E603C38}" type="presOf" srcId="{75566453-F6C5-4E82-878F-1DD72F3D4386}" destId="{387B3D22-AAC0-4A0A-969E-2C2E9D5E5767}" srcOrd="0" destOrd="0" presId="urn:microsoft.com/office/officeart/2005/8/layout/cycle2"/>
    <dgm:cxn modelId="{7E7EF9E7-3F28-4569-A1EC-4EACC557AE79}" type="presOf" srcId="{18B0F52C-F921-49A0-9F81-10920E2F69FD}" destId="{451476FC-60D8-4BD4-B221-11002BF34A93}" srcOrd="0" destOrd="0" presId="urn:microsoft.com/office/officeart/2005/8/layout/cycle2"/>
    <dgm:cxn modelId="{1F6A3AF6-4710-4A17-97F8-2C5C13E6257C}" type="presOf" srcId="{26F5A4B2-A7D8-424B-95D8-90670D56935C}" destId="{3FBBDA00-02FD-4260-9F16-836B2EB07778}" srcOrd="0" destOrd="0" presId="urn:microsoft.com/office/officeart/2005/8/layout/cycle2"/>
    <dgm:cxn modelId="{60C7CEA4-2BB1-4A06-B93E-13AE34B66B60}" type="presParOf" srcId="{451476FC-60D8-4BD4-B221-11002BF34A93}" destId="{AA404D07-D39B-45DA-9C41-B4D8DE0716BC}" srcOrd="0" destOrd="0" presId="urn:microsoft.com/office/officeart/2005/8/layout/cycle2"/>
    <dgm:cxn modelId="{9B8AA075-511C-46E8-89C0-AF001B9A3532}" type="presParOf" srcId="{451476FC-60D8-4BD4-B221-11002BF34A93}" destId="{09F1027E-5210-484D-88B6-9DAE38DC9A6C}" srcOrd="1" destOrd="0" presId="urn:microsoft.com/office/officeart/2005/8/layout/cycle2"/>
    <dgm:cxn modelId="{2083D7B5-3F2F-4716-B413-8543AF2C0DCD}" type="presParOf" srcId="{09F1027E-5210-484D-88B6-9DAE38DC9A6C}" destId="{6214FA2F-A364-41A9-AAE7-8A91C23BF732}" srcOrd="0" destOrd="0" presId="urn:microsoft.com/office/officeart/2005/8/layout/cycle2"/>
    <dgm:cxn modelId="{B0732299-1270-4B66-880D-C62D52FBF725}" type="presParOf" srcId="{451476FC-60D8-4BD4-B221-11002BF34A93}" destId="{52452C05-C4F2-4513-AD71-819173462D46}" srcOrd="2" destOrd="0" presId="urn:microsoft.com/office/officeart/2005/8/layout/cycle2"/>
    <dgm:cxn modelId="{A6B6C0F7-16EC-4142-8BA3-B5632D171730}" type="presParOf" srcId="{451476FC-60D8-4BD4-B221-11002BF34A93}" destId="{2C57B09E-63E9-42BF-B4BC-FD90EEE372D8}" srcOrd="3" destOrd="0" presId="urn:microsoft.com/office/officeart/2005/8/layout/cycle2"/>
    <dgm:cxn modelId="{2CB63089-C160-430D-BBD8-DF309BFF07D5}" type="presParOf" srcId="{2C57B09E-63E9-42BF-B4BC-FD90EEE372D8}" destId="{23C4A380-935A-4B24-A915-A90B424B1EC2}" srcOrd="0" destOrd="0" presId="urn:microsoft.com/office/officeart/2005/8/layout/cycle2"/>
    <dgm:cxn modelId="{93C7B27F-EC24-4E67-994E-93809E8360B4}" type="presParOf" srcId="{451476FC-60D8-4BD4-B221-11002BF34A93}" destId="{E62D63BD-AF02-4256-A046-899C63C361BE}" srcOrd="4" destOrd="0" presId="urn:microsoft.com/office/officeart/2005/8/layout/cycle2"/>
    <dgm:cxn modelId="{9069A016-F921-4602-AF2F-5E113CC9C225}" type="presParOf" srcId="{451476FC-60D8-4BD4-B221-11002BF34A93}" destId="{FCC1B77F-D22E-495C-BC49-7F322C24ED86}" srcOrd="5" destOrd="0" presId="urn:microsoft.com/office/officeart/2005/8/layout/cycle2"/>
    <dgm:cxn modelId="{A9FEB102-703A-4923-9437-56BD93D06441}" type="presParOf" srcId="{FCC1B77F-D22E-495C-BC49-7F322C24ED86}" destId="{3CBB8178-75A7-431C-8F7D-E4B999327A93}" srcOrd="0" destOrd="0" presId="urn:microsoft.com/office/officeart/2005/8/layout/cycle2"/>
    <dgm:cxn modelId="{9267564E-5C28-43F9-9253-9306F1FAA02E}" type="presParOf" srcId="{451476FC-60D8-4BD4-B221-11002BF34A93}" destId="{45CF0B54-EE44-40A7-A78E-92FBE3165690}" srcOrd="6" destOrd="0" presId="urn:microsoft.com/office/officeart/2005/8/layout/cycle2"/>
    <dgm:cxn modelId="{B0A0D364-AE70-44EB-B545-FC31AC964B45}" type="presParOf" srcId="{451476FC-60D8-4BD4-B221-11002BF34A93}" destId="{3FBBDA00-02FD-4260-9F16-836B2EB07778}" srcOrd="7" destOrd="0" presId="urn:microsoft.com/office/officeart/2005/8/layout/cycle2"/>
    <dgm:cxn modelId="{1ADD9619-1C95-41FB-96B6-E6586B6D8E8A}" type="presParOf" srcId="{3FBBDA00-02FD-4260-9F16-836B2EB07778}" destId="{A992724D-5F30-4695-BB15-6BA76CA3482D}" srcOrd="0" destOrd="0" presId="urn:microsoft.com/office/officeart/2005/8/layout/cycle2"/>
    <dgm:cxn modelId="{AA2CC19F-F730-4F0E-8A46-FEFBCC6BBC7A}" type="presParOf" srcId="{451476FC-60D8-4BD4-B221-11002BF34A93}" destId="{387B3D22-AAC0-4A0A-969E-2C2E9D5E5767}" srcOrd="8" destOrd="0" presId="urn:microsoft.com/office/officeart/2005/8/layout/cycle2"/>
    <dgm:cxn modelId="{588236F2-9E3B-43A3-85E1-9CAE8FD6D803}" type="presParOf" srcId="{451476FC-60D8-4BD4-B221-11002BF34A93}" destId="{2971A629-2B6D-4DF0-83D8-C7C754B93EBB}" srcOrd="9" destOrd="0" presId="urn:microsoft.com/office/officeart/2005/8/layout/cycle2"/>
    <dgm:cxn modelId="{29CFF878-9C83-4AF5-A611-C93BEA8DCBCE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noFill/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noFill/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5CB2D104-59FB-48DE-90FD-FF042DCFA33E}" type="presOf" srcId="{26F5A4B2-A7D8-424B-95D8-90670D56935C}" destId="{A992724D-5F30-4695-BB15-6BA76CA3482D}" srcOrd="1" destOrd="0" presId="urn:microsoft.com/office/officeart/2005/8/layout/cycle2"/>
    <dgm:cxn modelId="{0290EA04-D322-4B95-A506-B2D0C44BD047}" type="presOf" srcId="{85CB133E-8B16-428D-8C39-142C9C331A05}" destId="{FCC1B77F-D22E-495C-BC49-7F322C24ED86}" srcOrd="0" destOrd="0" presId="urn:microsoft.com/office/officeart/2005/8/layout/cycle2"/>
    <dgm:cxn modelId="{41502B0F-BFB0-4536-BE1A-8B38112D63D3}" type="presOf" srcId="{CC5BDE66-216F-49E4-840D-6057FFA693EC}" destId="{23C4A380-935A-4B24-A915-A90B424B1EC2}" srcOrd="1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D5BE6941-C521-46F9-8FFF-0B0DCBFAE848}" type="presOf" srcId="{AE4B4E8F-5067-4BB4-A288-85A578B2429D}" destId="{45CF0B54-EE44-40A7-A78E-92FBE3165690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43B80D64-ABDB-4407-B037-309A48EB7C71}" type="presOf" srcId="{E5266288-E476-49E7-88CF-945B1D0182FB}" destId="{09F1027E-5210-484D-88B6-9DAE38DC9A6C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65756154-DBA3-4941-B9EA-777DCA8A98A3}" type="presOf" srcId="{3C6F8ED8-01B8-4DCB-BEBF-4377C04A700D}" destId="{D29307BC-95A8-45E9-B034-BA57B4E7CF64}" srcOrd="1" destOrd="0" presId="urn:microsoft.com/office/officeart/2005/8/layout/cycle2"/>
    <dgm:cxn modelId="{045FF680-3EEE-4EBB-A8BB-C2A30D50FDA4}" type="presOf" srcId="{18B0F52C-F921-49A0-9F81-10920E2F69FD}" destId="{451476FC-60D8-4BD4-B221-11002BF34A93}" srcOrd="0" destOrd="0" presId="urn:microsoft.com/office/officeart/2005/8/layout/cycle2"/>
    <dgm:cxn modelId="{B3CEB386-00FB-48A3-A7FC-028FB65F0E11}" type="presOf" srcId="{921A8E35-5292-4698-B66C-D09310B8B366}" destId="{AA404D07-D39B-45DA-9C41-B4D8DE0716BC}" srcOrd="0" destOrd="0" presId="urn:microsoft.com/office/officeart/2005/8/layout/cycle2"/>
    <dgm:cxn modelId="{E361F28D-6F31-4118-87D4-A9B5CFDED1EE}" type="presOf" srcId="{3C6F8ED8-01B8-4DCB-BEBF-4377C04A700D}" destId="{2971A629-2B6D-4DF0-83D8-C7C754B93EBB}" srcOrd="0" destOrd="0" presId="urn:microsoft.com/office/officeart/2005/8/layout/cycle2"/>
    <dgm:cxn modelId="{960E2999-2F66-4BB7-B8A5-FB0F5FAF00D6}" type="presOf" srcId="{D9428776-9523-40CD-96D0-072404A8DCEC}" destId="{52452C05-C4F2-4513-AD71-819173462D46}" srcOrd="0" destOrd="0" presId="urn:microsoft.com/office/officeart/2005/8/layout/cycle2"/>
    <dgm:cxn modelId="{6A72A499-C4BB-451D-ABB3-01468351C3FE}" type="presOf" srcId="{ED5A64CE-80E3-42BC-8181-9D40BA83234C}" destId="{E62D63BD-AF02-4256-A046-899C63C361BE}" srcOrd="0" destOrd="0" presId="urn:microsoft.com/office/officeart/2005/8/layout/cycle2"/>
    <dgm:cxn modelId="{AEA1AD9A-39FA-4F59-9362-621639EC5D50}" type="presOf" srcId="{E5266288-E476-49E7-88CF-945B1D0182FB}" destId="{6214FA2F-A364-41A9-AAE7-8A91C23BF732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D45261BE-78C2-4E20-ADF8-005801803355}" type="presOf" srcId="{CC5BDE66-216F-49E4-840D-6057FFA693EC}" destId="{2C57B09E-63E9-42BF-B4BC-FD90EEE372D8}" srcOrd="0" destOrd="0" presId="urn:microsoft.com/office/officeart/2005/8/layout/cycle2"/>
    <dgm:cxn modelId="{61F955E0-B5BB-419C-94DA-6B916F820513}" type="presOf" srcId="{26F5A4B2-A7D8-424B-95D8-90670D56935C}" destId="{3FBBDA00-02FD-4260-9F16-836B2EB07778}" srcOrd="0" destOrd="0" presId="urn:microsoft.com/office/officeart/2005/8/layout/cycle2"/>
    <dgm:cxn modelId="{D25DAEEC-CB61-459D-AED4-3D2A517AB3E1}" type="presOf" srcId="{75566453-F6C5-4E82-878F-1DD72F3D4386}" destId="{387B3D22-AAC0-4A0A-969E-2C2E9D5E5767}" srcOrd="0" destOrd="0" presId="urn:microsoft.com/office/officeart/2005/8/layout/cycle2"/>
    <dgm:cxn modelId="{6D0BFDF7-6A47-40C7-9E9D-8082CBB8C0FA}" type="presOf" srcId="{85CB133E-8B16-428D-8C39-142C9C331A05}" destId="{3CBB8178-75A7-431C-8F7D-E4B999327A93}" srcOrd="1" destOrd="0" presId="urn:microsoft.com/office/officeart/2005/8/layout/cycle2"/>
    <dgm:cxn modelId="{5DC2003B-D70B-4BB0-B220-40ABE7CD27E3}" type="presParOf" srcId="{451476FC-60D8-4BD4-B221-11002BF34A93}" destId="{AA404D07-D39B-45DA-9C41-B4D8DE0716BC}" srcOrd="0" destOrd="0" presId="urn:microsoft.com/office/officeart/2005/8/layout/cycle2"/>
    <dgm:cxn modelId="{A7F31246-4E6F-45B2-B368-7E96B1061D0F}" type="presParOf" srcId="{451476FC-60D8-4BD4-B221-11002BF34A93}" destId="{09F1027E-5210-484D-88B6-9DAE38DC9A6C}" srcOrd="1" destOrd="0" presId="urn:microsoft.com/office/officeart/2005/8/layout/cycle2"/>
    <dgm:cxn modelId="{D472EFDB-2147-4258-AD18-A7839681542E}" type="presParOf" srcId="{09F1027E-5210-484D-88B6-9DAE38DC9A6C}" destId="{6214FA2F-A364-41A9-AAE7-8A91C23BF732}" srcOrd="0" destOrd="0" presId="urn:microsoft.com/office/officeart/2005/8/layout/cycle2"/>
    <dgm:cxn modelId="{A8D01FDD-190C-4319-AE45-4C4779387C0C}" type="presParOf" srcId="{451476FC-60D8-4BD4-B221-11002BF34A93}" destId="{52452C05-C4F2-4513-AD71-819173462D46}" srcOrd="2" destOrd="0" presId="urn:microsoft.com/office/officeart/2005/8/layout/cycle2"/>
    <dgm:cxn modelId="{1AEE05E9-5A7D-4E17-B9D2-827B984B460F}" type="presParOf" srcId="{451476FC-60D8-4BD4-B221-11002BF34A93}" destId="{2C57B09E-63E9-42BF-B4BC-FD90EEE372D8}" srcOrd="3" destOrd="0" presId="urn:microsoft.com/office/officeart/2005/8/layout/cycle2"/>
    <dgm:cxn modelId="{8AA5D100-87AD-40C9-BE23-472E66A57D30}" type="presParOf" srcId="{2C57B09E-63E9-42BF-B4BC-FD90EEE372D8}" destId="{23C4A380-935A-4B24-A915-A90B424B1EC2}" srcOrd="0" destOrd="0" presId="urn:microsoft.com/office/officeart/2005/8/layout/cycle2"/>
    <dgm:cxn modelId="{7F989C25-9CF0-41C5-9477-25089680CA79}" type="presParOf" srcId="{451476FC-60D8-4BD4-B221-11002BF34A93}" destId="{E62D63BD-AF02-4256-A046-899C63C361BE}" srcOrd="4" destOrd="0" presId="urn:microsoft.com/office/officeart/2005/8/layout/cycle2"/>
    <dgm:cxn modelId="{4A5F8F00-6266-43FD-A9EB-3B0E5C0104E1}" type="presParOf" srcId="{451476FC-60D8-4BD4-B221-11002BF34A93}" destId="{FCC1B77F-D22E-495C-BC49-7F322C24ED86}" srcOrd="5" destOrd="0" presId="urn:microsoft.com/office/officeart/2005/8/layout/cycle2"/>
    <dgm:cxn modelId="{48894B61-C68C-4187-B2B8-8145C4CCD16A}" type="presParOf" srcId="{FCC1B77F-D22E-495C-BC49-7F322C24ED86}" destId="{3CBB8178-75A7-431C-8F7D-E4B999327A93}" srcOrd="0" destOrd="0" presId="urn:microsoft.com/office/officeart/2005/8/layout/cycle2"/>
    <dgm:cxn modelId="{9C836FE5-60B0-445E-9383-0B7123B35E68}" type="presParOf" srcId="{451476FC-60D8-4BD4-B221-11002BF34A93}" destId="{45CF0B54-EE44-40A7-A78E-92FBE3165690}" srcOrd="6" destOrd="0" presId="urn:microsoft.com/office/officeart/2005/8/layout/cycle2"/>
    <dgm:cxn modelId="{CEFCC005-9B8E-4B1D-AE7A-9D5B1449875E}" type="presParOf" srcId="{451476FC-60D8-4BD4-B221-11002BF34A93}" destId="{3FBBDA00-02FD-4260-9F16-836B2EB07778}" srcOrd="7" destOrd="0" presId="urn:microsoft.com/office/officeart/2005/8/layout/cycle2"/>
    <dgm:cxn modelId="{6D902A55-0333-4027-A00E-D4BAAA93443B}" type="presParOf" srcId="{3FBBDA00-02FD-4260-9F16-836B2EB07778}" destId="{A992724D-5F30-4695-BB15-6BA76CA3482D}" srcOrd="0" destOrd="0" presId="urn:microsoft.com/office/officeart/2005/8/layout/cycle2"/>
    <dgm:cxn modelId="{74DB3022-6BBC-4159-B50F-47F8EE452179}" type="presParOf" srcId="{451476FC-60D8-4BD4-B221-11002BF34A93}" destId="{387B3D22-AAC0-4A0A-969E-2C2E9D5E5767}" srcOrd="8" destOrd="0" presId="urn:microsoft.com/office/officeart/2005/8/layout/cycle2"/>
    <dgm:cxn modelId="{60CA89A4-64F2-40D9-A78C-8DF8677F8E6F}" type="presParOf" srcId="{451476FC-60D8-4BD4-B221-11002BF34A93}" destId="{2971A629-2B6D-4DF0-83D8-C7C754B93EBB}" srcOrd="9" destOrd="0" presId="urn:microsoft.com/office/officeart/2005/8/layout/cycle2"/>
    <dgm:cxn modelId="{3EB95985-9A00-49FF-A75B-B99357E52927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4C264D00-0B42-4C4B-9194-BB9E88EDB1E7}" type="presOf" srcId="{3C6F8ED8-01B8-4DCB-BEBF-4377C04A700D}" destId="{2971A629-2B6D-4DF0-83D8-C7C754B93EBB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D25CE427-DD50-41B2-B049-2B1E3C3AFF3E}" type="presOf" srcId="{3C6F8ED8-01B8-4DCB-BEBF-4377C04A700D}" destId="{D29307BC-95A8-45E9-B034-BA57B4E7CF64}" srcOrd="1" destOrd="0" presId="urn:microsoft.com/office/officeart/2005/8/layout/cycle2"/>
    <dgm:cxn modelId="{71343C2A-3656-4D19-A959-4D600EEEE39C}" type="presOf" srcId="{E5266288-E476-49E7-88CF-945B1D0182FB}" destId="{09F1027E-5210-484D-88B6-9DAE38DC9A6C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8C45855E-382D-400C-AE27-4626E37F441A}" type="presOf" srcId="{75566453-F6C5-4E82-878F-1DD72F3D4386}" destId="{387B3D22-AAC0-4A0A-969E-2C2E9D5E5767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71B5FC64-53C3-4043-B97C-630BAEA04A80}" type="presOf" srcId="{921A8E35-5292-4698-B66C-D09310B8B366}" destId="{AA404D07-D39B-45DA-9C41-B4D8DE0716BC}" srcOrd="0" destOrd="0" presId="urn:microsoft.com/office/officeart/2005/8/layout/cycle2"/>
    <dgm:cxn modelId="{21C2926E-D4BE-48E9-A126-D0815B11ED86}" type="presOf" srcId="{ED5A64CE-80E3-42BC-8181-9D40BA83234C}" destId="{E62D63BD-AF02-4256-A046-899C63C361BE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98E2D253-57E5-4233-8098-C92E9C90E078}" type="presOf" srcId="{CC5BDE66-216F-49E4-840D-6057FFA693EC}" destId="{23C4A380-935A-4B24-A915-A90B424B1EC2}" srcOrd="1" destOrd="0" presId="urn:microsoft.com/office/officeart/2005/8/layout/cycle2"/>
    <dgm:cxn modelId="{11A06686-01A6-424C-916E-0922D733FCD1}" type="presOf" srcId="{D9428776-9523-40CD-96D0-072404A8DCEC}" destId="{52452C05-C4F2-4513-AD71-819173462D46}" srcOrd="0" destOrd="0" presId="urn:microsoft.com/office/officeart/2005/8/layout/cycle2"/>
    <dgm:cxn modelId="{ECECF6B0-97D5-4EF2-9AFE-D1CEB9BB76D1}" type="presOf" srcId="{18B0F52C-F921-49A0-9F81-10920E2F69FD}" destId="{451476FC-60D8-4BD4-B221-11002BF34A93}" srcOrd="0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1FD2CCB3-24BD-4026-9547-5EC7E527F132}" type="presOf" srcId="{85CB133E-8B16-428D-8C39-142C9C331A05}" destId="{3CBB8178-75A7-431C-8F7D-E4B999327A93}" srcOrd="1" destOrd="0" presId="urn:microsoft.com/office/officeart/2005/8/layout/cycle2"/>
    <dgm:cxn modelId="{A2B2EBB5-183D-4F67-814C-1B7B332A7E30}" type="presOf" srcId="{AE4B4E8F-5067-4BB4-A288-85A578B2429D}" destId="{45CF0B54-EE44-40A7-A78E-92FBE3165690}" srcOrd="0" destOrd="0" presId="urn:microsoft.com/office/officeart/2005/8/layout/cycle2"/>
    <dgm:cxn modelId="{F74D0BB9-69D2-425B-935B-259CC471310C}" type="presOf" srcId="{26F5A4B2-A7D8-424B-95D8-90670D56935C}" destId="{A992724D-5F30-4695-BB15-6BA76CA3482D}" srcOrd="1" destOrd="0" presId="urn:microsoft.com/office/officeart/2005/8/layout/cycle2"/>
    <dgm:cxn modelId="{7DFF25D0-1008-4FB9-839B-F86B2C8F5492}" type="presOf" srcId="{26F5A4B2-A7D8-424B-95D8-90670D56935C}" destId="{3FBBDA00-02FD-4260-9F16-836B2EB07778}" srcOrd="0" destOrd="0" presId="urn:microsoft.com/office/officeart/2005/8/layout/cycle2"/>
    <dgm:cxn modelId="{8739A4D1-34BD-4D61-8B51-A285B65CEF95}" type="presOf" srcId="{CC5BDE66-216F-49E4-840D-6057FFA693EC}" destId="{2C57B09E-63E9-42BF-B4BC-FD90EEE372D8}" srcOrd="0" destOrd="0" presId="urn:microsoft.com/office/officeart/2005/8/layout/cycle2"/>
    <dgm:cxn modelId="{7E4180D6-BB49-4271-97EC-B7CBBF9F6DA5}" type="presOf" srcId="{85CB133E-8B16-428D-8C39-142C9C331A05}" destId="{FCC1B77F-D22E-495C-BC49-7F322C24ED86}" srcOrd="0" destOrd="0" presId="urn:microsoft.com/office/officeart/2005/8/layout/cycle2"/>
    <dgm:cxn modelId="{352FB4DD-17B6-4AD0-859E-A86720DE1195}" type="presOf" srcId="{E5266288-E476-49E7-88CF-945B1D0182FB}" destId="{6214FA2F-A364-41A9-AAE7-8A91C23BF732}" srcOrd="1" destOrd="0" presId="urn:microsoft.com/office/officeart/2005/8/layout/cycle2"/>
    <dgm:cxn modelId="{8E9B1824-E6CB-447F-A880-3D97457BE7E6}" type="presParOf" srcId="{451476FC-60D8-4BD4-B221-11002BF34A93}" destId="{AA404D07-D39B-45DA-9C41-B4D8DE0716BC}" srcOrd="0" destOrd="0" presId="urn:microsoft.com/office/officeart/2005/8/layout/cycle2"/>
    <dgm:cxn modelId="{EBD14329-C49F-490A-BEC5-9A6B41F2C641}" type="presParOf" srcId="{451476FC-60D8-4BD4-B221-11002BF34A93}" destId="{09F1027E-5210-484D-88B6-9DAE38DC9A6C}" srcOrd="1" destOrd="0" presId="urn:microsoft.com/office/officeart/2005/8/layout/cycle2"/>
    <dgm:cxn modelId="{EDACEBD7-5EB5-47A1-B949-CAF8438E9D10}" type="presParOf" srcId="{09F1027E-5210-484D-88B6-9DAE38DC9A6C}" destId="{6214FA2F-A364-41A9-AAE7-8A91C23BF732}" srcOrd="0" destOrd="0" presId="urn:microsoft.com/office/officeart/2005/8/layout/cycle2"/>
    <dgm:cxn modelId="{926109B8-BB76-43E2-8C11-BB8E512B1CEB}" type="presParOf" srcId="{451476FC-60D8-4BD4-B221-11002BF34A93}" destId="{52452C05-C4F2-4513-AD71-819173462D46}" srcOrd="2" destOrd="0" presId="urn:microsoft.com/office/officeart/2005/8/layout/cycle2"/>
    <dgm:cxn modelId="{A15B01EA-8C49-44B6-9BA3-235CE66DC6CA}" type="presParOf" srcId="{451476FC-60D8-4BD4-B221-11002BF34A93}" destId="{2C57B09E-63E9-42BF-B4BC-FD90EEE372D8}" srcOrd="3" destOrd="0" presId="urn:microsoft.com/office/officeart/2005/8/layout/cycle2"/>
    <dgm:cxn modelId="{6989724B-9BC8-4C79-821C-27416D8B2A4C}" type="presParOf" srcId="{2C57B09E-63E9-42BF-B4BC-FD90EEE372D8}" destId="{23C4A380-935A-4B24-A915-A90B424B1EC2}" srcOrd="0" destOrd="0" presId="urn:microsoft.com/office/officeart/2005/8/layout/cycle2"/>
    <dgm:cxn modelId="{25158F4B-49D3-4C60-8A55-B226454C7F36}" type="presParOf" srcId="{451476FC-60D8-4BD4-B221-11002BF34A93}" destId="{E62D63BD-AF02-4256-A046-899C63C361BE}" srcOrd="4" destOrd="0" presId="urn:microsoft.com/office/officeart/2005/8/layout/cycle2"/>
    <dgm:cxn modelId="{AD9FBF9E-29CB-4EF9-B517-BF2A3C83F9B1}" type="presParOf" srcId="{451476FC-60D8-4BD4-B221-11002BF34A93}" destId="{FCC1B77F-D22E-495C-BC49-7F322C24ED86}" srcOrd="5" destOrd="0" presId="urn:microsoft.com/office/officeart/2005/8/layout/cycle2"/>
    <dgm:cxn modelId="{18A988C9-F24C-4894-8ACE-59A93C26CAD5}" type="presParOf" srcId="{FCC1B77F-D22E-495C-BC49-7F322C24ED86}" destId="{3CBB8178-75A7-431C-8F7D-E4B999327A93}" srcOrd="0" destOrd="0" presId="urn:microsoft.com/office/officeart/2005/8/layout/cycle2"/>
    <dgm:cxn modelId="{F1CE98D1-FB67-4F74-A389-6D5D1BF8AFDC}" type="presParOf" srcId="{451476FC-60D8-4BD4-B221-11002BF34A93}" destId="{45CF0B54-EE44-40A7-A78E-92FBE3165690}" srcOrd="6" destOrd="0" presId="urn:microsoft.com/office/officeart/2005/8/layout/cycle2"/>
    <dgm:cxn modelId="{FA454387-2393-4A64-9EB7-D5820B30DF8A}" type="presParOf" srcId="{451476FC-60D8-4BD4-B221-11002BF34A93}" destId="{3FBBDA00-02FD-4260-9F16-836B2EB07778}" srcOrd="7" destOrd="0" presId="urn:microsoft.com/office/officeart/2005/8/layout/cycle2"/>
    <dgm:cxn modelId="{892AC552-E84E-4A5F-8D03-DC54D348D460}" type="presParOf" srcId="{3FBBDA00-02FD-4260-9F16-836B2EB07778}" destId="{A992724D-5F30-4695-BB15-6BA76CA3482D}" srcOrd="0" destOrd="0" presId="urn:microsoft.com/office/officeart/2005/8/layout/cycle2"/>
    <dgm:cxn modelId="{C238CB41-1D96-49A2-84A9-3CEC5A3D2419}" type="presParOf" srcId="{451476FC-60D8-4BD4-B221-11002BF34A93}" destId="{387B3D22-AAC0-4A0A-969E-2C2E9D5E5767}" srcOrd="8" destOrd="0" presId="urn:microsoft.com/office/officeart/2005/8/layout/cycle2"/>
    <dgm:cxn modelId="{34FA73B1-36D5-4D05-A965-488197276649}" type="presParOf" srcId="{451476FC-60D8-4BD4-B221-11002BF34A93}" destId="{2971A629-2B6D-4DF0-83D8-C7C754B93EBB}" srcOrd="9" destOrd="0" presId="urn:microsoft.com/office/officeart/2005/8/layout/cycle2"/>
    <dgm:cxn modelId="{B182B32B-5253-40AF-B799-F0324989C5E1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ABBF2526-7830-4C15-B6BB-B1DA25F5116C}" type="presOf" srcId="{CC5BDE66-216F-49E4-840D-6057FFA693EC}" destId="{2C57B09E-63E9-42BF-B4BC-FD90EEE372D8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7D8AC035-0F0E-4DBE-9011-91C45E75279C}" type="presOf" srcId="{921A8E35-5292-4698-B66C-D09310B8B366}" destId="{AA404D07-D39B-45DA-9C41-B4D8DE0716BC}" srcOrd="0" destOrd="0" presId="urn:microsoft.com/office/officeart/2005/8/layout/cycle2"/>
    <dgm:cxn modelId="{EF41DD3D-77E3-40FD-8059-E109336759B8}" type="presOf" srcId="{85CB133E-8B16-428D-8C39-142C9C331A05}" destId="{FCC1B77F-D22E-495C-BC49-7F322C24ED86}" srcOrd="0" destOrd="0" presId="urn:microsoft.com/office/officeart/2005/8/layout/cycle2"/>
    <dgm:cxn modelId="{2DB7585C-73F0-4ED8-9656-052FB718D3E4}" type="presOf" srcId="{D9428776-9523-40CD-96D0-072404A8DCEC}" destId="{52452C05-C4F2-4513-AD71-819173462D46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BE457349-ABDD-44B0-97A8-8E091D9B0CBD}" type="presOf" srcId="{3C6F8ED8-01B8-4DCB-BEBF-4377C04A700D}" destId="{D29307BC-95A8-45E9-B034-BA57B4E7CF64}" srcOrd="1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4047A053-3E3B-4364-8DD1-1E30C7D083FF}" type="presOf" srcId="{18B0F52C-F921-49A0-9F81-10920E2F69FD}" destId="{451476FC-60D8-4BD4-B221-11002BF34A93}" srcOrd="0" destOrd="0" presId="urn:microsoft.com/office/officeart/2005/8/layout/cycle2"/>
    <dgm:cxn modelId="{7410E454-0FC4-4913-9A87-F20D3F05CACC}" type="presOf" srcId="{E5266288-E476-49E7-88CF-945B1D0182FB}" destId="{09F1027E-5210-484D-88B6-9DAE38DC9A6C}" srcOrd="0" destOrd="0" presId="urn:microsoft.com/office/officeart/2005/8/layout/cycle2"/>
    <dgm:cxn modelId="{29962D7A-E06C-43C2-92B0-3CA17C04870B}" type="presOf" srcId="{AE4B4E8F-5067-4BB4-A288-85A578B2429D}" destId="{45CF0B54-EE44-40A7-A78E-92FBE3165690}" srcOrd="0" destOrd="0" presId="urn:microsoft.com/office/officeart/2005/8/layout/cycle2"/>
    <dgm:cxn modelId="{BA23C083-9D3C-486A-817D-3493EFC766B3}" type="presOf" srcId="{CC5BDE66-216F-49E4-840D-6057FFA693EC}" destId="{23C4A380-935A-4B24-A915-A90B424B1EC2}" srcOrd="1" destOrd="0" presId="urn:microsoft.com/office/officeart/2005/8/layout/cycle2"/>
    <dgm:cxn modelId="{87A9ED85-749F-4181-9675-60F8F5AED40D}" type="presOf" srcId="{85CB133E-8B16-428D-8C39-142C9C331A05}" destId="{3CBB8178-75A7-431C-8F7D-E4B999327A93}" srcOrd="1" destOrd="0" presId="urn:microsoft.com/office/officeart/2005/8/layout/cycle2"/>
    <dgm:cxn modelId="{3DD1158F-A736-4D8B-B7A7-069759C92E23}" type="presOf" srcId="{26F5A4B2-A7D8-424B-95D8-90670D56935C}" destId="{A992724D-5F30-4695-BB15-6BA76CA3482D}" srcOrd="1" destOrd="0" presId="urn:microsoft.com/office/officeart/2005/8/layout/cycle2"/>
    <dgm:cxn modelId="{D6F93FAA-12A0-4C7F-AA37-ACC743275F94}" type="presOf" srcId="{75566453-F6C5-4E82-878F-1DD72F3D4386}" destId="{387B3D22-AAC0-4A0A-969E-2C2E9D5E5767}" srcOrd="0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631BDEB6-3262-4C30-B2E9-410D018E4282}" type="presOf" srcId="{ED5A64CE-80E3-42BC-8181-9D40BA83234C}" destId="{E62D63BD-AF02-4256-A046-899C63C361BE}" srcOrd="0" destOrd="0" presId="urn:microsoft.com/office/officeart/2005/8/layout/cycle2"/>
    <dgm:cxn modelId="{E3AE0BBB-6995-452B-BA94-6437A59F5815}" type="presOf" srcId="{26F5A4B2-A7D8-424B-95D8-90670D56935C}" destId="{3FBBDA00-02FD-4260-9F16-836B2EB07778}" srcOrd="0" destOrd="0" presId="urn:microsoft.com/office/officeart/2005/8/layout/cycle2"/>
    <dgm:cxn modelId="{2A84A7C4-D44A-4F7C-8588-C5256EA004C4}" type="presOf" srcId="{3C6F8ED8-01B8-4DCB-BEBF-4377C04A700D}" destId="{2971A629-2B6D-4DF0-83D8-C7C754B93EBB}" srcOrd="0" destOrd="0" presId="urn:microsoft.com/office/officeart/2005/8/layout/cycle2"/>
    <dgm:cxn modelId="{338992F1-BE01-4E6A-A149-9A9EBA2F1836}" type="presOf" srcId="{E5266288-E476-49E7-88CF-945B1D0182FB}" destId="{6214FA2F-A364-41A9-AAE7-8A91C23BF732}" srcOrd="1" destOrd="0" presId="urn:microsoft.com/office/officeart/2005/8/layout/cycle2"/>
    <dgm:cxn modelId="{663E1485-498D-4184-B9FC-4FBA544FCFD5}" type="presParOf" srcId="{451476FC-60D8-4BD4-B221-11002BF34A93}" destId="{AA404D07-D39B-45DA-9C41-B4D8DE0716BC}" srcOrd="0" destOrd="0" presId="urn:microsoft.com/office/officeart/2005/8/layout/cycle2"/>
    <dgm:cxn modelId="{9FD37C13-1F07-4999-9E7F-2F1E946ADD02}" type="presParOf" srcId="{451476FC-60D8-4BD4-B221-11002BF34A93}" destId="{09F1027E-5210-484D-88B6-9DAE38DC9A6C}" srcOrd="1" destOrd="0" presId="urn:microsoft.com/office/officeart/2005/8/layout/cycle2"/>
    <dgm:cxn modelId="{9C8C3FB5-CC23-4071-B291-3547081E914E}" type="presParOf" srcId="{09F1027E-5210-484D-88B6-9DAE38DC9A6C}" destId="{6214FA2F-A364-41A9-AAE7-8A91C23BF732}" srcOrd="0" destOrd="0" presId="urn:microsoft.com/office/officeart/2005/8/layout/cycle2"/>
    <dgm:cxn modelId="{7F0D433F-8E7B-4A36-AC77-5D1BFCC4A915}" type="presParOf" srcId="{451476FC-60D8-4BD4-B221-11002BF34A93}" destId="{52452C05-C4F2-4513-AD71-819173462D46}" srcOrd="2" destOrd="0" presId="urn:microsoft.com/office/officeart/2005/8/layout/cycle2"/>
    <dgm:cxn modelId="{CAB75D58-16B1-434E-A070-E80A1A4D90CD}" type="presParOf" srcId="{451476FC-60D8-4BD4-B221-11002BF34A93}" destId="{2C57B09E-63E9-42BF-B4BC-FD90EEE372D8}" srcOrd="3" destOrd="0" presId="urn:microsoft.com/office/officeart/2005/8/layout/cycle2"/>
    <dgm:cxn modelId="{A17D4979-6DD6-411D-9C97-5EFB026B75D4}" type="presParOf" srcId="{2C57B09E-63E9-42BF-B4BC-FD90EEE372D8}" destId="{23C4A380-935A-4B24-A915-A90B424B1EC2}" srcOrd="0" destOrd="0" presId="urn:microsoft.com/office/officeart/2005/8/layout/cycle2"/>
    <dgm:cxn modelId="{6A92470E-547E-47E0-8FDF-55914B33A14B}" type="presParOf" srcId="{451476FC-60D8-4BD4-B221-11002BF34A93}" destId="{E62D63BD-AF02-4256-A046-899C63C361BE}" srcOrd="4" destOrd="0" presId="urn:microsoft.com/office/officeart/2005/8/layout/cycle2"/>
    <dgm:cxn modelId="{71ABEA35-46C4-4D0A-8BBC-3753EDF96406}" type="presParOf" srcId="{451476FC-60D8-4BD4-B221-11002BF34A93}" destId="{FCC1B77F-D22E-495C-BC49-7F322C24ED86}" srcOrd="5" destOrd="0" presId="urn:microsoft.com/office/officeart/2005/8/layout/cycle2"/>
    <dgm:cxn modelId="{6CF6DA53-E703-467B-B261-A7BD5DF91558}" type="presParOf" srcId="{FCC1B77F-D22E-495C-BC49-7F322C24ED86}" destId="{3CBB8178-75A7-431C-8F7D-E4B999327A93}" srcOrd="0" destOrd="0" presId="urn:microsoft.com/office/officeart/2005/8/layout/cycle2"/>
    <dgm:cxn modelId="{20C45786-2B4B-45F6-8170-6682D7E55206}" type="presParOf" srcId="{451476FC-60D8-4BD4-B221-11002BF34A93}" destId="{45CF0B54-EE44-40A7-A78E-92FBE3165690}" srcOrd="6" destOrd="0" presId="urn:microsoft.com/office/officeart/2005/8/layout/cycle2"/>
    <dgm:cxn modelId="{52019EF4-884B-4E30-9F70-52C5F3DF8E60}" type="presParOf" srcId="{451476FC-60D8-4BD4-B221-11002BF34A93}" destId="{3FBBDA00-02FD-4260-9F16-836B2EB07778}" srcOrd="7" destOrd="0" presId="urn:microsoft.com/office/officeart/2005/8/layout/cycle2"/>
    <dgm:cxn modelId="{9A0EC091-8FC4-4D6F-BE63-8C11544A62AD}" type="presParOf" srcId="{3FBBDA00-02FD-4260-9F16-836B2EB07778}" destId="{A992724D-5F30-4695-BB15-6BA76CA3482D}" srcOrd="0" destOrd="0" presId="urn:microsoft.com/office/officeart/2005/8/layout/cycle2"/>
    <dgm:cxn modelId="{367DCC7C-7458-4502-837E-F17A6C22FCFC}" type="presParOf" srcId="{451476FC-60D8-4BD4-B221-11002BF34A93}" destId="{387B3D22-AAC0-4A0A-969E-2C2E9D5E5767}" srcOrd="8" destOrd="0" presId="urn:microsoft.com/office/officeart/2005/8/layout/cycle2"/>
    <dgm:cxn modelId="{655E6092-AA46-4666-B501-74F5EA557BD5}" type="presParOf" srcId="{451476FC-60D8-4BD4-B221-11002BF34A93}" destId="{2971A629-2B6D-4DF0-83D8-C7C754B93EBB}" srcOrd="9" destOrd="0" presId="urn:microsoft.com/office/officeart/2005/8/layout/cycle2"/>
    <dgm:cxn modelId="{9794E192-1B6B-4A14-9BDE-52F659CC9CE5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Hubs = Cities</a:t>
          </a:r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3C6F8ED8-01B8-4DCB-BEBF-4377C04A700D}" type="sibTrans" cxnId="{E5C3ED2C-D932-4694-8380-DB1F35F529A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88AB7B0D-CE6B-468D-83E0-6A62A2E89F1A}" type="presOf" srcId="{AE4B4E8F-5067-4BB4-A288-85A578B2429D}" destId="{45CF0B54-EE44-40A7-A78E-92FBE3165690}" srcOrd="0" destOrd="0" presId="urn:microsoft.com/office/officeart/2005/8/layout/cycle2"/>
    <dgm:cxn modelId="{2E85E60D-638F-41F3-A15C-9DB90F6FA211}" type="presOf" srcId="{E5266288-E476-49E7-88CF-945B1D0182FB}" destId="{09F1027E-5210-484D-88B6-9DAE38DC9A6C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AA33DC2C-1394-430F-9E9D-D497194A4661}" type="presOf" srcId="{CC5BDE66-216F-49E4-840D-6057FFA693EC}" destId="{2C57B09E-63E9-42BF-B4BC-FD90EEE372D8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1D8C3D39-BF61-4AD6-907C-44B71BF80B1F}" type="presOf" srcId="{ED5A64CE-80E3-42BC-8181-9D40BA83234C}" destId="{E62D63BD-AF02-4256-A046-899C63C361BE}" srcOrd="0" destOrd="0" presId="urn:microsoft.com/office/officeart/2005/8/layout/cycle2"/>
    <dgm:cxn modelId="{28406C40-C402-4DB6-8D31-20555432FF2A}" type="presOf" srcId="{3C6F8ED8-01B8-4DCB-BEBF-4377C04A700D}" destId="{2971A629-2B6D-4DF0-83D8-C7C754B93EBB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EBF9536E-A7C0-43DB-AA36-C305CABE11AC}" type="presOf" srcId="{85CB133E-8B16-428D-8C39-142C9C331A05}" destId="{FCC1B77F-D22E-495C-BC49-7F322C24ED86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2077AD4F-68BC-4E3E-8996-E41ED2754235}" type="presOf" srcId="{26F5A4B2-A7D8-424B-95D8-90670D56935C}" destId="{3FBBDA00-02FD-4260-9F16-836B2EB07778}" srcOrd="0" destOrd="0" presId="urn:microsoft.com/office/officeart/2005/8/layout/cycle2"/>
    <dgm:cxn modelId="{1D604072-03BC-43F9-AD47-A57FC1EE2746}" type="presOf" srcId="{D9428776-9523-40CD-96D0-072404A8DCEC}" destId="{52452C05-C4F2-4513-AD71-819173462D46}" srcOrd="0" destOrd="0" presId="urn:microsoft.com/office/officeart/2005/8/layout/cycle2"/>
    <dgm:cxn modelId="{1E942973-7AD1-4B50-999F-8A76FBDA7AB2}" type="presOf" srcId="{75566453-F6C5-4E82-878F-1DD72F3D4386}" destId="{387B3D22-AAC0-4A0A-969E-2C2E9D5E5767}" srcOrd="0" destOrd="0" presId="urn:microsoft.com/office/officeart/2005/8/layout/cycle2"/>
    <dgm:cxn modelId="{F06D737E-CCE6-49CF-9783-063BCAC9A94F}" type="presOf" srcId="{E5266288-E476-49E7-88CF-945B1D0182FB}" destId="{6214FA2F-A364-41A9-AAE7-8A91C23BF732}" srcOrd="1" destOrd="0" presId="urn:microsoft.com/office/officeart/2005/8/layout/cycle2"/>
    <dgm:cxn modelId="{4FBCF18A-71C9-4DCC-97C0-392942B28A33}" type="presOf" srcId="{26F5A4B2-A7D8-424B-95D8-90670D56935C}" destId="{A992724D-5F30-4695-BB15-6BA76CA3482D}" srcOrd="1" destOrd="0" presId="urn:microsoft.com/office/officeart/2005/8/layout/cycle2"/>
    <dgm:cxn modelId="{F1D400A1-3B10-45C5-A21C-B940C218CBD4}" type="presOf" srcId="{3C6F8ED8-01B8-4DCB-BEBF-4377C04A700D}" destId="{D29307BC-95A8-45E9-B034-BA57B4E7CF64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29E2A5BA-271D-4A83-B29B-9CB1EC56D165}" type="presOf" srcId="{921A8E35-5292-4698-B66C-D09310B8B366}" destId="{AA404D07-D39B-45DA-9C41-B4D8DE0716BC}" srcOrd="0" destOrd="0" presId="urn:microsoft.com/office/officeart/2005/8/layout/cycle2"/>
    <dgm:cxn modelId="{7A245CC4-23BC-4431-B895-738C3F9127D3}" type="presOf" srcId="{18B0F52C-F921-49A0-9F81-10920E2F69FD}" destId="{451476FC-60D8-4BD4-B221-11002BF34A93}" srcOrd="0" destOrd="0" presId="urn:microsoft.com/office/officeart/2005/8/layout/cycle2"/>
    <dgm:cxn modelId="{5A418ECD-88FE-4288-B12F-F3730FBF765C}" type="presOf" srcId="{CC5BDE66-216F-49E4-840D-6057FFA693EC}" destId="{23C4A380-935A-4B24-A915-A90B424B1EC2}" srcOrd="1" destOrd="0" presId="urn:microsoft.com/office/officeart/2005/8/layout/cycle2"/>
    <dgm:cxn modelId="{F89B3EFD-81AF-4725-A87F-5141B8D88834}" type="presOf" srcId="{85CB133E-8B16-428D-8C39-142C9C331A05}" destId="{3CBB8178-75A7-431C-8F7D-E4B999327A93}" srcOrd="1" destOrd="0" presId="urn:microsoft.com/office/officeart/2005/8/layout/cycle2"/>
    <dgm:cxn modelId="{8B1F6939-E621-4C14-A152-65B4005F4A3C}" type="presParOf" srcId="{451476FC-60D8-4BD4-B221-11002BF34A93}" destId="{AA404D07-D39B-45DA-9C41-B4D8DE0716BC}" srcOrd="0" destOrd="0" presId="urn:microsoft.com/office/officeart/2005/8/layout/cycle2"/>
    <dgm:cxn modelId="{D281E76A-EC4F-4709-A805-D34EAEA145D5}" type="presParOf" srcId="{451476FC-60D8-4BD4-B221-11002BF34A93}" destId="{09F1027E-5210-484D-88B6-9DAE38DC9A6C}" srcOrd="1" destOrd="0" presId="urn:microsoft.com/office/officeart/2005/8/layout/cycle2"/>
    <dgm:cxn modelId="{F99C6C51-5983-49EF-9737-8F650B960240}" type="presParOf" srcId="{09F1027E-5210-484D-88B6-9DAE38DC9A6C}" destId="{6214FA2F-A364-41A9-AAE7-8A91C23BF732}" srcOrd="0" destOrd="0" presId="urn:microsoft.com/office/officeart/2005/8/layout/cycle2"/>
    <dgm:cxn modelId="{5C3161EE-2497-4E95-8C02-7E8ADE5CB22B}" type="presParOf" srcId="{451476FC-60D8-4BD4-B221-11002BF34A93}" destId="{52452C05-C4F2-4513-AD71-819173462D46}" srcOrd="2" destOrd="0" presId="urn:microsoft.com/office/officeart/2005/8/layout/cycle2"/>
    <dgm:cxn modelId="{AEAD9608-865F-45BC-8762-07A5B932C028}" type="presParOf" srcId="{451476FC-60D8-4BD4-B221-11002BF34A93}" destId="{2C57B09E-63E9-42BF-B4BC-FD90EEE372D8}" srcOrd="3" destOrd="0" presId="urn:microsoft.com/office/officeart/2005/8/layout/cycle2"/>
    <dgm:cxn modelId="{ECF82067-CD04-42AE-A4DF-D2DE95E4D84D}" type="presParOf" srcId="{2C57B09E-63E9-42BF-B4BC-FD90EEE372D8}" destId="{23C4A380-935A-4B24-A915-A90B424B1EC2}" srcOrd="0" destOrd="0" presId="urn:microsoft.com/office/officeart/2005/8/layout/cycle2"/>
    <dgm:cxn modelId="{DCC298E7-F0C2-44DF-A4E6-D06642C78EB8}" type="presParOf" srcId="{451476FC-60D8-4BD4-B221-11002BF34A93}" destId="{E62D63BD-AF02-4256-A046-899C63C361BE}" srcOrd="4" destOrd="0" presId="urn:microsoft.com/office/officeart/2005/8/layout/cycle2"/>
    <dgm:cxn modelId="{D209918C-FBFF-44CD-BAFD-DB196F55BDBA}" type="presParOf" srcId="{451476FC-60D8-4BD4-B221-11002BF34A93}" destId="{FCC1B77F-D22E-495C-BC49-7F322C24ED86}" srcOrd="5" destOrd="0" presId="urn:microsoft.com/office/officeart/2005/8/layout/cycle2"/>
    <dgm:cxn modelId="{B1C42FFA-1754-4AFC-8E5A-5DFA2C4D9EE5}" type="presParOf" srcId="{FCC1B77F-D22E-495C-BC49-7F322C24ED86}" destId="{3CBB8178-75A7-431C-8F7D-E4B999327A93}" srcOrd="0" destOrd="0" presId="urn:microsoft.com/office/officeart/2005/8/layout/cycle2"/>
    <dgm:cxn modelId="{30BDF515-A5AC-4404-AF5C-A25EC4D53482}" type="presParOf" srcId="{451476FC-60D8-4BD4-B221-11002BF34A93}" destId="{45CF0B54-EE44-40A7-A78E-92FBE3165690}" srcOrd="6" destOrd="0" presId="urn:microsoft.com/office/officeart/2005/8/layout/cycle2"/>
    <dgm:cxn modelId="{5BC3EA57-D307-4C84-9CE1-9492255836A6}" type="presParOf" srcId="{451476FC-60D8-4BD4-B221-11002BF34A93}" destId="{3FBBDA00-02FD-4260-9F16-836B2EB07778}" srcOrd="7" destOrd="0" presId="urn:microsoft.com/office/officeart/2005/8/layout/cycle2"/>
    <dgm:cxn modelId="{90C9AA66-F50D-491C-BCE9-3E7A05047589}" type="presParOf" srcId="{3FBBDA00-02FD-4260-9F16-836B2EB07778}" destId="{A992724D-5F30-4695-BB15-6BA76CA3482D}" srcOrd="0" destOrd="0" presId="urn:microsoft.com/office/officeart/2005/8/layout/cycle2"/>
    <dgm:cxn modelId="{074D4F8F-00E2-4197-99CD-C721D0391FFE}" type="presParOf" srcId="{451476FC-60D8-4BD4-B221-11002BF34A93}" destId="{387B3D22-AAC0-4A0A-969E-2C2E9D5E5767}" srcOrd="8" destOrd="0" presId="urn:microsoft.com/office/officeart/2005/8/layout/cycle2"/>
    <dgm:cxn modelId="{B6C7657A-F5D2-4886-9922-7C9F9E334050}" type="presParOf" srcId="{451476FC-60D8-4BD4-B221-11002BF34A93}" destId="{2971A629-2B6D-4DF0-83D8-C7C754B93EBB}" srcOrd="9" destOrd="0" presId="urn:microsoft.com/office/officeart/2005/8/layout/cycle2"/>
    <dgm:cxn modelId="{82CCE8F1-38E1-41AA-83A4-40AD65606BC7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Hubs = Cities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sdata20167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0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 Whitney - Mechanical cotton gin - 1794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 in Google Patents)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Samuel Morse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Electrical Telegraph – 1840 - https://www.google.com/patents/US1647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Alexander Graham Bell</a:t>
            </a:r>
            <a:r>
              <a:rPr lang="en-US" baseline="0" dirty="0"/>
              <a:t> – Telephone – 1876 - </a:t>
            </a:r>
            <a:r>
              <a:rPr lang="en-US" dirty="0"/>
              <a:t>https://www.google.com/patents/US174465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Nikolaus August Otto – Internal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combustion engine 1876 - https://www.google.com/patents/US194047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 Whitney - Mechanical cotton gin - 1794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 in Google Patents)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Samuel Morse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Electrical Telegraph – 1840 - https://www.google.com/patents/US1647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Alexander Graham Bell</a:t>
            </a:r>
            <a:r>
              <a:rPr lang="en-US" baseline="0" dirty="0"/>
              <a:t> – Telephone – 1876 - </a:t>
            </a:r>
            <a:r>
              <a:rPr lang="en-US" dirty="0"/>
              <a:t>https://www.google.com/patents/US174465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Nikolaus August Otto – Internal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combustion engine 1876 - https://www.google.com/patents/US194047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4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http://www.nature.com/articles/sdata201674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556C-2595-4E56-A717-316D8EFEAEE5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0A5D-7968-4289-B148-46667062E381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659C-7A1E-4BA8-A357-D19EE208B1A5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4503-3AD9-4F80-9E80-DDFEFC8BB6B0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4.gif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aris">
            <a:extLst>
              <a:ext uri="{FF2B5EF4-FFF2-40B4-BE49-F238E27FC236}">
                <a16:creationId xmlns:a16="http://schemas.microsoft.com/office/drawing/2014/main" id="{6EEDE4B6-1097-4A7D-95EE-EF10DF4E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06B4961-3E57-4DF4-A0EE-946DD3F1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-95250"/>
            <a:ext cx="7239000" cy="3505200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Geography of Complex Knowledge</a:t>
            </a:r>
            <a:b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12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Pierre-Alexandre Balland</a:t>
            </a:r>
            <a:b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nl-NL" sz="2600" dirty="0">
              <a:solidFill>
                <a:srgbClr val="3333B2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4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D17C5-B404-4BAF-A90C-09786C27D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7620000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6737D7-1728-4B88-B50C-1FC5C2DA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3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951C-922C-40EF-80A9-A78515F4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2"/>
            <a:ext cx="9144000" cy="4838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C9EF-D47F-4A55-8E74-E3D5A1376904}"/>
              </a:ext>
            </a:extLst>
          </p:cNvPr>
          <p:cNvSpPr/>
          <p:nvPr/>
        </p:nvSpPr>
        <p:spPr>
          <a:xfrm>
            <a:off x="3962400" y="4647743"/>
            <a:ext cx="51053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Boschma, 2019, World Bank Report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79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380"/>
            <a:ext cx="7467600" cy="432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Unequal distribution of econ. activities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696CA-E09D-44F5-BCD6-FD62903FB105}"/>
              </a:ext>
            </a:extLst>
          </p:cNvPr>
          <p:cNvSpPr/>
          <p:nvPr/>
        </p:nvSpPr>
        <p:spPr>
          <a:xfrm>
            <a:off x="228600" y="4629150"/>
            <a:ext cx="8077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Balland, </a:t>
            </a:r>
            <a:r>
              <a:rPr lang="en-GB" dirty="0" err="1"/>
              <a:t>Jara</a:t>
            </a:r>
            <a:r>
              <a:rPr lang="en-GB" dirty="0"/>
              <a:t>-Figueroa, </a:t>
            </a:r>
            <a:r>
              <a:rPr lang="en-GB" dirty="0" err="1"/>
              <a:t>Petralia</a:t>
            </a:r>
            <a:r>
              <a:rPr lang="en-GB" dirty="0"/>
              <a:t>, </a:t>
            </a:r>
            <a:r>
              <a:rPr lang="en-GB" dirty="0" err="1"/>
              <a:t>Steijn</a:t>
            </a:r>
            <a:r>
              <a:rPr lang="en-GB" dirty="0"/>
              <a:t>&amp; Rigby and Hidalgo, PGR  </a:t>
            </a:r>
            <a:endParaRPr lang="nl-NL" dirty="0"/>
          </a:p>
        </p:txBody>
      </p:sp>
      <p:pic>
        <p:nvPicPr>
          <p:cNvPr id="1026" name="Picture 2" descr="Crossed Fingers Emoji">
            <a:extLst>
              <a:ext uri="{FF2B5EF4-FFF2-40B4-BE49-F238E27FC236}">
                <a16:creationId xmlns:a16="http://schemas.microsoft.com/office/drawing/2014/main" id="{EAAA78EB-A733-42AB-B7DE-47D765AA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8521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60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4446"/>
            <a:ext cx="4495799" cy="471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Superlinear scaling – patents in US cities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010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BFE121-F1BF-42B4-BC95-9FD7BAA4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053"/>
            <a:ext cx="6229202" cy="48233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879B10-08B4-4FA2-B26B-13334F99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20200" cy="5715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Superlinear scaling – patents in GMS cities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97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geography of complex knowledge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roubaix desindustrialisation">
            <a:extLst>
              <a:ext uri="{FF2B5EF4-FFF2-40B4-BE49-F238E27FC236}">
                <a16:creationId xmlns:a16="http://schemas.microsoft.com/office/drawing/2014/main" id="{9949AD99-DDC1-4ABA-BCC5-9CD0072D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1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 cabinet mÃ©dical provisoire va ouvrir Ã  PÃ®tres pour ...">
            <a:extLst>
              <a:ext uri="{FF2B5EF4-FFF2-40B4-BE49-F238E27FC236}">
                <a16:creationId xmlns:a16="http://schemas.microsoft.com/office/drawing/2014/main" id="{7D13506A-BB72-426C-BC4B-F6D20972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572" y="3867150"/>
            <a:ext cx="2565207" cy="144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79BDEF-DF1E-41B6-8872-BE1242AD0541}"/>
              </a:ext>
            </a:extLst>
          </p:cNvPr>
          <p:cNvSpPr txBox="1">
            <a:spLocks/>
          </p:cNvSpPr>
          <p:nvPr/>
        </p:nvSpPr>
        <p:spPr bwMode="auto">
          <a:xfrm>
            <a:off x="0" y="-30279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The great spatial divide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4503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971"/>
            <a:ext cx="6019800" cy="49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38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6456"/>
            <a:ext cx="5715000" cy="495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72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988"/>
            <a:ext cx="5486399" cy="4848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1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2390"/>
            <a:ext cx="5486400" cy="497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77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7315200" y="3543300"/>
            <a:ext cx="0" cy="14287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5200" y="2114550"/>
            <a:ext cx="0" cy="13144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71550"/>
            <a:ext cx="8458200" cy="628651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i="1" dirty="0"/>
              <a:t>There is virtually no historical and systematic analysis on the geography of innovation and technological change prior to 1975.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Historical Gap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57550"/>
            <a:ext cx="9144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32575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1790      </a:t>
            </a:r>
            <a:r>
              <a:rPr lang="en-US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1820      1850      1880      1910      1940      </a:t>
            </a:r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1975      2010</a:t>
            </a:r>
          </a:p>
        </p:txBody>
      </p:sp>
      <p:pic>
        <p:nvPicPr>
          <p:cNvPr id="93200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48600" y="3714750"/>
            <a:ext cx="609600" cy="87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Rectangle 56"/>
          <p:cNvSpPr/>
          <p:nvPr/>
        </p:nvSpPr>
        <p:spPr>
          <a:xfrm>
            <a:off x="7391400" y="46863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Information &amp; Communication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85800" y="3486150"/>
            <a:ext cx="0" cy="34290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0" y="38290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2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st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U.S. Patent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85800" y="4057650"/>
            <a:ext cx="0" cy="9715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5800" y="2114550"/>
            <a:ext cx="0" cy="114300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2171700"/>
            <a:ext cx="9113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74676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Biotechnology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886200"/>
            <a:ext cx="85780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71550"/>
            <a:ext cx="8458200" cy="628651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i="1" dirty="0"/>
              <a:t>There is virtually no historical and systematic analysis on the geography of innovation and technological change prior to 1975.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Historical Gap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57550"/>
            <a:ext cx="9144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3486150"/>
            <a:ext cx="0" cy="34290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" y="32575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1790      1820      1850      1880      1910      1940      1975      2010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Cotton Gin</a:t>
            </a:r>
          </a:p>
        </p:txBody>
      </p:sp>
      <p:pic>
        <p:nvPicPr>
          <p:cNvPr id="93190" name="Picture 6" descr="Image result for cotton g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2114550"/>
            <a:ext cx="1470479" cy="804743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38290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2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st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U.S. Patent</a:t>
            </a:r>
          </a:p>
        </p:txBody>
      </p:sp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5" cstate="print">
            <a:lum bright="16000"/>
          </a:blip>
          <a:srcRect/>
          <a:stretch>
            <a:fillRect/>
          </a:stretch>
        </p:blipFill>
        <p:spPr bwMode="auto">
          <a:xfrm>
            <a:off x="1752601" y="3886200"/>
            <a:ext cx="1676401" cy="75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828801" y="47434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Telegraph</a:t>
            </a:r>
          </a:p>
        </p:txBody>
      </p:sp>
      <p:pic>
        <p:nvPicPr>
          <p:cNvPr id="93193" name="Picture 9" descr="Image result for very first telephone"/>
          <p:cNvPicPr>
            <a:picLocks noChangeAspect="1" noChangeArrowheads="1"/>
          </p:cNvPicPr>
          <p:nvPr/>
        </p:nvPicPr>
        <p:blipFill>
          <a:blip r:embed="rId6" cstate="print">
            <a:lum bright="27000"/>
          </a:blip>
          <a:srcRect/>
          <a:stretch>
            <a:fillRect/>
          </a:stretch>
        </p:blipFill>
        <p:spPr bwMode="auto">
          <a:xfrm>
            <a:off x="2819400" y="2000251"/>
            <a:ext cx="874888" cy="932447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26670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Telephone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15000" y="4743451"/>
            <a:ext cx="175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Semiconductor</a:t>
            </a:r>
          </a:p>
        </p:txBody>
      </p:sp>
      <p:pic>
        <p:nvPicPr>
          <p:cNvPr id="93197" name="Picture 13" descr="Image result for Internal combustion engine draw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1" y="3771900"/>
            <a:ext cx="1242091" cy="85725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3581400" y="46863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Internal combustion engine</a:t>
            </a:r>
          </a:p>
        </p:txBody>
      </p:sp>
      <p:pic>
        <p:nvPicPr>
          <p:cNvPr id="93199" name="Picture 15" descr="Image result for airplane first draw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171700"/>
            <a:ext cx="1526848" cy="685800"/>
          </a:xfrm>
          <a:prstGeom prst="rect">
            <a:avLst/>
          </a:prstGeom>
          <a:noFill/>
        </p:spPr>
      </p:pic>
      <p:sp>
        <p:nvSpPr>
          <p:cNvPr id="52" name="Rectangle 51"/>
          <p:cNvSpPr/>
          <p:nvPr/>
        </p:nvSpPr>
        <p:spPr>
          <a:xfrm>
            <a:off x="48768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Airplane</a:t>
            </a:r>
          </a:p>
        </p:txBody>
      </p:sp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2171700"/>
            <a:ext cx="9113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/>
          <p:cNvSpPr/>
          <p:nvPr/>
        </p:nvSpPr>
        <p:spPr>
          <a:xfrm>
            <a:off x="74676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Biotechnology</a:t>
            </a:r>
          </a:p>
        </p:txBody>
      </p:sp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848600" y="3714750"/>
            <a:ext cx="609600" cy="87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/>
          <p:cNvSpPr/>
          <p:nvPr/>
        </p:nvSpPr>
        <p:spPr>
          <a:xfrm>
            <a:off x="7391400" y="46863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Information &amp; Communication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Historical Patent Dataset (HistPat)</a:t>
            </a:r>
            <a:endParaRPr lang="en-US" dirty="0">
              <a:solidFill>
                <a:srgbClr val="3333B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6858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www.nature.com/articles/sdata201674</a:t>
            </a:r>
            <a:r>
              <a:rPr lang="en-GB" dirty="0">
                <a:latin typeface="Verdana" pitchFamily="34" charset="0"/>
                <a:ea typeface="Verdana" pitchFamily="34" charset="0"/>
                <a:cs typeface="Verdana" pitchFamily="34" charset="0"/>
              </a:rPr>
              <a:t> (Petralia, Balland, Rigby; 2016) </a:t>
            </a:r>
            <a:endParaRPr lang="en-GB" dirty="0">
              <a:solidFill>
                <a:srgbClr val="3333B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62600" y="1600200"/>
            <a:ext cx="3276600" cy="28575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~ 7,000,000 US patents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1790 to 2016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Geography of patents (county level – 4,000)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And their tech classes (436 classes; 150,000 sub-classes)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…</a:t>
            </a:r>
          </a:p>
        </p:txBody>
      </p:sp>
      <p:pic>
        <p:nvPicPr>
          <p:cNvPr id="192514" name="Picture 2" descr="Fig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1145076"/>
            <a:ext cx="4926523" cy="38290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2550"/>
            <a:ext cx="8785984" cy="300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60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" y="1276350"/>
            <a:ext cx="889529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9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5" y="895350"/>
            <a:ext cx="8758489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68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DEDD34-FE6D-458D-A16F-AE3C1A6C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561EE-B842-4F5C-99F7-CC15AAC6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9220200" cy="61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Is it just the beginning of the great spatial divide we start to observe?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895350"/>
            <a:ext cx="8382000" cy="350520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Is it just the beginning of the great spatial divide we start to observe?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How to make sure that policy like the smart specialization strategy won’t increase this great spatial divide?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rgbClr val="3333B2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  <p:extLst>
      <p:ext uri="{BB962C8B-B14F-4D97-AF65-F5344CB8AC3E}">
        <p14:creationId xmlns:p14="http://schemas.microsoft.com/office/powerpoint/2010/main" val="2732964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-23446" y="0"/>
            <a:ext cx="9144000" cy="5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ctr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T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h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k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!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3446" y="2743200"/>
            <a:ext cx="9144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3200" u="sng" dirty="0">
              <a:solidFill>
                <a:srgbClr val="3333B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5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92A37-520B-48D9-9198-413079AC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Election Results in the Third Dimension - Metrocosm">
            <a:extLst>
              <a:ext uri="{FF2B5EF4-FFF2-40B4-BE49-F238E27FC236}">
                <a16:creationId xmlns:a16="http://schemas.microsoft.com/office/drawing/2014/main" id="{8E0F624C-4262-468B-8DE9-C22D45A4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0"/>
            <a:ext cx="8324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54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45011" y="426547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8998899">
            <a:off x="3761806" y="2303445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FB1B43-0694-42B4-8B19-20D62FCD228C}"/>
              </a:ext>
            </a:extLst>
          </p:cNvPr>
          <p:cNvSpPr txBox="1">
            <a:spLocks/>
          </p:cNvSpPr>
          <p:nvPr/>
        </p:nvSpPr>
        <p:spPr bwMode="auto">
          <a:xfrm>
            <a:off x="1092612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Consumption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Flatter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8B75E-E62B-4A31-BE99-ED5245BEAA9F}"/>
              </a:ext>
            </a:extLst>
          </p:cNvPr>
          <p:cNvSpPr/>
          <p:nvPr/>
        </p:nvSpPr>
        <p:spPr>
          <a:xfrm>
            <a:off x="914400" y="2674953"/>
            <a:ext cx="2897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Digital technologies, transports and globalization allows products to be widely distributed </a:t>
            </a:r>
            <a:endParaRPr lang="nl-NL" sz="1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0E3A7-284C-429E-891E-406F366C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73933"/>
            <a:ext cx="2409825" cy="110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3813A-E98E-4FDD-8FF6-7D75C377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16" y="1803846"/>
            <a:ext cx="3933825" cy="15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BA262F3-7A34-46DF-B946-1522EA25A05F}"/>
              </a:ext>
            </a:extLst>
          </p:cNvPr>
          <p:cNvSpPr txBox="1">
            <a:spLocks/>
          </p:cNvSpPr>
          <p:nvPr/>
        </p:nvSpPr>
        <p:spPr bwMode="auto">
          <a:xfrm>
            <a:off x="5430796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Production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Spikier</a:t>
            </a:r>
            <a:endParaRPr lang="en-US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95F239-1DAF-45FA-854F-8B7B7A4EFBA6}"/>
              </a:ext>
            </a:extLst>
          </p:cNvPr>
          <p:cNvSpPr/>
          <p:nvPr/>
        </p:nvSpPr>
        <p:spPr>
          <a:xfrm>
            <a:off x="5529856" y="426546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E113D-345A-4FBA-B87E-2B0A34F35000}"/>
              </a:ext>
            </a:extLst>
          </p:cNvPr>
          <p:cNvSpPr/>
          <p:nvPr/>
        </p:nvSpPr>
        <p:spPr>
          <a:xfrm>
            <a:off x="5472705" y="2674953"/>
            <a:ext cx="244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Knowledge increasingly concentrates as it becomes more complex</a:t>
            </a:r>
            <a:endParaRPr lang="nl-NL" sz="1400" i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B7CE1E-2FDF-43DD-BDF3-2B08B2F1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1" y="559877"/>
            <a:ext cx="407882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own Arrow 16">
            <a:extLst>
              <a:ext uri="{FF2B5EF4-FFF2-40B4-BE49-F238E27FC236}">
                <a16:creationId xmlns:a16="http://schemas.microsoft.com/office/drawing/2014/main" id="{41D2B4D4-8BCB-4AC7-9E90-3DFBED6E84F5}"/>
              </a:ext>
            </a:extLst>
          </p:cNvPr>
          <p:cNvSpPr/>
          <p:nvPr/>
        </p:nvSpPr>
        <p:spPr>
          <a:xfrm rot="2880901">
            <a:off x="4905452" y="2300429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17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45011" y="426547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8998899">
            <a:off x="3761806" y="2303445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FB1B43-0694-42B4-8B19-20D62FCD228C}"/>
              </a:ext>
            </a:extLst>
          </p:cNvPr>
          <p:cNvSpPr txBox="1">
            <a:spLocks/>
          </p:cNvSpPr>
          <p:nvPr/>
        </p:nvSpPr>
        <p:spPr bwMode="auto">
          <a:xfrm>
            <a:off x="1092612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Consumption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Flatter</a:t>
            </a:r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BA262F3-7A34-46DF-B946-1522EA25A05F}"/>
              </a:ext>
            </a:extLst>
          </p:cNvPr>
          <p:cNvSpPr txBox="1">
            <a:spLocks/>
          </p:cNvSpPr>
          <p:nvPr/>
        </p:nvSpPr>
        <p:spPr bwMode="auto">
          <a:xfrm>
            <a:off x="5430796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Production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Spikier</a:t>
            </a:r>
            <a:endParaRPr lang="en-US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95F239-1DAF-45FA-854F-8B7B7A4EFBA6}"/>
              </a:ext>
            </a:extLst>
          </p:cNvPr>
          <p:cNvSpPr/>
          <p:nvPr/>
        </p:nvSpPr>
        <p:spPr>
          <a:xfrm>
            <a:off x="5529856" y="426546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6">
            <a:extLst>
              <a:ext uri="{FF2B5EF4-FFF2-40B4-BE49-F238E27FC236}">
                <a16:creationId xmlns:a16="http://schemas.microsoft.com/office/drawing/2014/main" id="{E8E26CCD-EB97-4029-8261-0BAA4AB5529E}"/>
              </a:ext>
            </a:extLst>
          </p:cNvPr>
          <p:cNvSpPr/>
          <p:nvPr/>
        </p:nvSpPr>
        <p:spPr>
          <a:xfrm rot="2880901">
            <a:off x="4905452" y="2300429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8B75E-E62B-4A31-BE99-ED5245BEAA9F}"/>
              </a:ext>
            </a:extLst>
          </p:cNvPr>
          <p:cNvSpPr/>
          <p:nvPr/>
        </p:nvSpPr>
        <p:spPr>
          <a:xfrm>
            <a:off x="914400" y="2674953"/>
            <a:ext cx="2897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Digital technologies, transports and globalization allows products to be widely distributed </a:t>
            </a:r>
            <a:endParaRPr lang="nl-NL" sz="14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E113D-345A-4FBA-B87E-2B0A34F35000}"/>
              </a:ext>
            </a:extLst>
          </p:cNvPr>
          <p:cNvSpPr/>
          <p:nvPr/>
        </p:nvSpPr>
        <p:spPr>
          <a:xfrm>
            <a:off x="5472705" y="2674953"/>
            <a:ext cx="244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Knowledge increasingly concentrates as it becomes more complex</a:t>
            </a:r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48725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DA75C998-5DB4-4C03-B5CD-D83809EF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52955"/>
            <a:ext cx="5719762" cy="459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1E725B-ED8A-486A-BB66-2512178A8B3A}"/>
              </a:ext>
            </a:extLst>
          </p:cNvPr>
          <p:cNvSpPr/>
          <p:nvPr/>
        </p:nvSpPr>
        <p:spPr>
          <a:xfrm>
            <a:off x="228600" y="4629150"/>
            <a:ext cx="51053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Rigby, 2017, Economic Geography</a:t>
            </a:r>
            <a:endParaRPr lang="nl-NL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5F80507-F712-40A3-A50D-7E4425A0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Knowledge complexity scores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9036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1608</Words>
  <Application>Microsoft Office PowerPoint</Application>
  <PresentationFormat>On-screen Show (16:9)</PresentationFormat>
  <Paragraphs>145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Helvetica</vt:lpstr>
      <vt:lpstr>Verdana</vt:lpstr>
      <vt:lpstr>Beamer</vt:lpstr>
      <vt:lpstr>The Geography of Complex Knowledge  Pierre-Alexandre Balland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complexity scores</vt:lpstr>
      <vt:lpstr>European Hubs of the industries of the future</vt:lpstr>
      <vt:lpstr>European Hubs of the industries of the future</vt:lpstr>
      <vt:lpstr>Unequal distribution of econ. activities</vt:lpstr>
      <vt:lpstr>Superlinear scaling – patents in US cities</vt:lpstr>
      <vt:lpstr>Superlinear scaling – patents in GMS cities</vt:lpstr>
      <vt:lpstr>From Complexity to Spatial Inequality </vt:lpstr>
      <vt:lpstr>From Complexity to Spatial Inequality </vt:lpstr>
      <vt:lpstr>From Complexity to Spatial Inequality </vt:lpstr>
      <vt:lpstr>From Complexity to Spatial Inequality </vt:lpstr>
      <vt:lpstr>The geography of complex knowledge </vt:lpstr>
      <vt:lpstr>PowerPoint Presentation</vt:lpstr>
      <vt:lpstr>PowerPoint Presentation</vt:lpstr>
      <vt:lpstr>PowerPoint Presentation</vt:lpstr>
      <vt:lpstr>PowerPoint Presentation</vt:lpstr>
      <vt:lpstr>The Historical Gap</vt:lpstr>
      <vt:lpstr>The Historical Gap</vt:lpstr>
      <vt:lpstr>Historical Patent Dataset (HistPat)</vt:lpstr>
      <vt:lpstr>Complexity and scaling (1850-2000)</vt:lpstr>
      <vt:lpstr>Complexity and scaling (1850-2000)</vt:lpstr>
      <vt:lpstr>Complexity and scaling (1850-2000)</vt:lpstr>
      <vt:lpstr>Take-Away Messages</vt:lpstr>
      <vt:lpstr>Take-Away Messages</vt:lpstr>
      <vt:lpstr>Take-Away Messages</vt:lpstr>
      <vt:lpstr>Take-Away Messages</vt:lpstr>
      <vt:lpstr>Take-Away Messages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2020-11-15T13:45:47Z</dcterms:modified>
</cp:coreProperties>
</file>